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56" r:id="rId3"/>
    <p:sldId id="290" r:id="rId4"/>
    <p:sldId id="283" r:id="rId5"/>
    <p:sldId id="280" r:id="rId6"/>
    <p:sldId id="259" r:id="rId7"/>
    <p:sldId id="281" r:id="rId8"/>
    <p:sldId id="282" r:id="rId9"/>
    <p:sldId id="287" r:id="rId10"/>
    <p:sldId id="288" r:id="rId11"/>
    <p:sldId id="289" r:id="rId12"/>
    <p:sldId id="292" r:id="rId13"/>
    <p:sldId id="284" r:id="rId14"/>
    <p:sldId id="291" r:id="rId15"/>
    <p:sldId id="293" r:id="rId16"/>
    <p:sldId id="294" r:id="rId17"/>
    <p:sldId id="295" r:id="rId18"/>
    <p:sldId id="296" r:id="rId19"/>
    <p:sldId id="279" r:id="rId20"/>
  </p:sldIdLst>
  <p:sldSz cx="12192000" cy="6858000"/>
  <p:notesSz cx="6858000" cy="9144000"/>
  <p:custDataLst>
    <p:tags r:id="rId21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6B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31" d="100"/>
          <a:sy n="31" d="100"/>
        </p:scale>
        <p:origin x="38" y="475"/>
      </p:cViewPr>
      <p:guideLst>
        <p:guide orient="horz" pos="2232"/>
        <p:guide pos="38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638492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638492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638492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grpSp>
        <p:nvGrpSpPr>
          <p:cNvPr id="3077" name="组合 23"/>
          <p:cNvGrpSpPr/>
          <p:nvPr/>
        </p:nvGrpSpPr>
        <p:grpSpPr>
          <a:xfrm>
            <a:off x="-637" y="15875"/>
            <a:ext cx="8467092" cy="6896100"/>
            <a:chOff x="-58" y="-60"/>
            <a:chExt cx="13332" cy="10860"/>
          </a:xfrm>
        </p:grpSpPr>
        <p:sp>
          <p:nvSpPr>
            <p:cNvPr id="7" name="直角三角形 6"/>
            <p:cNvSpPr/>
            <p:nvPr/>
          </p:nvSpPr>
          <p:spPr>
            <a:xfrm rot="5400000">
              <a:off x="5956" y="3905"/>
              <a:ext cx="10860" cy="2931"/>
            </a:xfrm>
            <a:prstGeom prst="rt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grpSp>
          <p:nvGrpSpPr>
            <p:cNvPr id="3079" name="组合 19"/>
            <p:cNvGrpSpPr/>
            <p:nvPr/>
          </p:nvGrpSpPr>
          <p:grpSpPr>
            <a:xfrm>
              <a:off x="-58" y="-15"/>
              <a:ext cx="13332" cy="10800"/>
              <a:chOff x="-58" y="-15"/>
              <a:chExt cx="13332" cy="1080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-58" y="-15"/>
                <a:ext cx="10054" cy="108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pic>
            <p:nvPicPr>
              <p:cNvPr id="22" name="图片 21" descr="05815E603799A29D53DDB1E0FAF_557A7220_102AD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96" y="3047"/>
                <a:ext cx="3278" cy="3278"/>
              </a:xfrm>
              <a:prstGeom prst="ellipse">
                <a:avLst/>
              </a:prstGeom>
              <a:solidFill>
                <a:schemeClr val="bg1"/>
              </a:solidFill>
            </p:spPr>
          </p:pic>
        </p:grpSp>
      </p:grpSp>
      <p:sp>
        <p:nvSpPr>
          <p:cNvPr id="25" name="矩形 24"/>
          <p:cNvSpPr/>
          <p:nvPr/>
        </p:nvSpPr>
        <p:spPr>
          <a:xfrm>
            <a:off x="984250" y="476250"/>
            <a:ext cx="127000" cy="1376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083" name="文本框 25"/>
          <p:cNvSpPr txBox="1"/>
          <p:nvPr/>
        </p:nvSpPr>
        <p:spPr>
          <a:xfrm>
            <a:off x="1343025" y="620713"/>
            <a:ext cx="6450013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Linux</a:t>
            </a:r>
            <a:r>
              <a:rPr lang="zh-CN" altLang="en-US" sz="3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文件系统调用</a:t>
            </a:r>
          </a:p>
        </p:txBody>
      </p:sp>
      <p:sp>
        <p:nvSpPr>
          <p:cNvPr id="3084" name="文本框 26"/>
          <p:cNvSpPr txBox="1"/>
          <p:nvPr/>
        </p:nvSpPr>
        <p:spPr>
          <a:xfrm>
            <a:off x="1416050" y="1412875"/>
            <a:ext cx="13716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实验六</a:t>
            </a:r>
          </a:p>
        </p:txBody>
      </p:sp>
      <p:pic>
        <p:nvPicPr>
          <p:cNvPr id="29" name="图片 28" descr="05815E603799A29D53DDB1E0FAF_557A7220_102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69" y="3300729"/>
            <a:ext cx="384175" cy="384175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3086" name="文本框 29"/>
          <p:cNvSpPr txBox="1"/>
          <p:nvPr/>
        </p:nvSpPr>
        <p:spPr>
          <a:xfrm>
            <a:off x="1558925" y="3300413"/>
            <a:ext cx="4397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万志恒 李伟泽 唐子潇</a:t>
            </a:r>
          </a:p>
        </p:txBody>
      </p:sp>
      <p:pic>
        <p:nvPicPr>
          <p:cNvPr id="31" name="图片 30" descr="05815E603799A29D53DDB1E0FAF_557A7220_102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4" y="4004944"/>
            <a:ext cx="384175" cy="384175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3089" name="文本框 32"/>
          <p:cNvSpPr txBox="1"/>
          <p:nvPr/>
        </p:nvSpPr>
        <p:spPr>
          <a:xfrm>
            <a:off x="1631950" y="3967163"/>
            <a:ext cx="3743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2023.5.26</a:t>
            </a:r>
            <a:endParaRPr lang="zh-CN" altLang="en-US" sz="24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 dirty="0" err="1"/>
              <a:t>view_file_mode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3F63E5-236E-50BE-29C8-3615B8C2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336" y="1866682"/>
            <a:ext cx="753532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4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 dirty="0" err="1"/>
              <a:t>flock_wait</a:t>
            </a:r>
            <a:r>
              <a:rPr lang="en-US" altLang="zh-CN" dirty="0"/>
              <a:t>()&amp;</a:t>
            </a:r>
            <a:r>
              <a:rPr lang="en-US" altLang="zh-CN" dirty="0" err="1"/>
              <a:t>flock_rls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45AC45-853A-7A15-C437-5D953E48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135" y="2060848"/>
            <a:ext cx="6377729" cy="390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63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运行结果</a:t>
            </a:r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B3CFDC-6E19-117A-8436-14314F05A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772816"/>
            <a:ext cx="8297433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53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运行结果</a:t>
            </a:r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E62667-EF23-BC2C-466A-C9D17AC13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1417638"/>
            <a:ext cx="3639058" cy="16766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D1AC6D-DCEE-5776-1125-C2722B7B1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3068960"/>
            <a:ext cx="3629532" cy="16766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0750DD-55B8-AB4E-DD98-9755C0132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16" y="5217995"/>
            <a:ext cx="3381847" cy="10193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F7B067B-0EC4-14D2-A297-08C5EE9FA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864" y="1475651"/>
            <a:ext cx="6912768" cy="121192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50AEE7F-E922-3B50-DF57-365CF1D993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1864" y="2879605"/>
            <a:ext cx="3429479" cy="87642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379AE7E-643F-8BAD-C92B-05F101B4DC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1864" y="3948054"/>
            <a:ext cx="3419952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06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多进程操作运行结果</a:t>
            </a:r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B5CAE7-C9F7-87F5-C838-30B5D1AC7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458" y="1883259"/>
            <a:ext cx="9145084" cy="309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40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多进程操作运行结果</a:t>
            </a:r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EA1888-2A8D-DC2D-3C62-354FFFF1C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865" y="1514476"/>
            <a:ext cx="7890270" cy="47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0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多进程操作运行结果</a:t>
            </a:r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08E0A7F-59FD-1960-F45F-3A80B6215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181" y="1700808"/>
            <a:ext cx="8255638" cy="433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42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多进程操作运行结果</a:t>
            </a:r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1D7AA66-9F4C-4B52-3EE0-4473C2EBF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48" y="1700808"/>
            <a:ext cx="7434104" cy="446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71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16510"/>
            <a:ext cx="12182475" cy="6824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函数及全局变量</a:t>
            </a:r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E4EA16E-B0A5-6094-8ADE-2EFB52C43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988840"/>
            <a:ext cx="3449097" cy="35905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EF03624-EADB-EB2E-C2FD-1F44B33CA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3859792"/>
            <a:ext cx="4136267" cy="16574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1BA3AC-9A4C-6AFB-EC06-11796FBEB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064" y="1988840"/>
            <a:ext cx="4289326" cy="124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7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 dirty="0"/>
              <a:t>opt() </a:t>
            </a:r>
            <a:r>
              <a:rPr lang="zh-CN" altLang="en-US" dirty="0"/>
              <a:t>（选择操作）</a:t>
            </a:r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C9C5A20B-EE67-6469-8C7B-1FE0181F4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647"/>
          <a:stretch/>
        </p:blipFill>
        <p:spPr>
          <a:xfrm>
            <a:off x="3071668" y="1988840"/>
            <a:ext cx="6048664" cy="3781953"/>
          </a:xfrm>
        </p:spPr>
      </p:pic>
    </p:spTree>
    <p:extLst>
      <p:ext uri="{BB962C8B-B14F-4D97-AF65-F5344CB8AC3E}">
        <p14:creationId xmlns:p14="http://schemas.microsoft.com/office/powerpoint/2010/main" val="1154258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 dirty="0" err="1"/>
              <a:t>new_file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0FA0CF00-7138-53B1-3E6D-E5FC89C0A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4187" y="1600200"/>
            <a:ext cx="6823625" cy="4525963"/>
          </a:xfrm>
        </p:spPr>
      </p:pic>
    </p:spTree>
    <p:extLst>
      <p:ext uri="{BB962C8B-B14F-4D97-AF65-F5344CB8AC3E}">
        <p14:creationId xmlns:p14="http://schemas.microsoft.com/office/powerpoint/2010/main" val="2145702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 dirty="0" err="1"/>
              <a:t>open_file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9218AACA-2C51-C22B-2ABE-A16C5A18A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314"/>
          <a:stretch/>
        </p:blipFill>
        <p:spPr>
          <a:xfrm>
            <a:off x="2428780" y="2132856"/>
            <a:ext cx="7334439" cy="35819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 dirty="0" err="1"/>
              <a:t>close_file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BF469BC6-33B0-EE0D-8A04-31A8E33B6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76729" y="2060848"/>
            <a:ext cx="4838541" cy="3958807"/>
          </a:xfrm>
        </p:spPr>
      </p:pic>
    </p:spTree>
    <p:extLst>
      <p:ext uri="{BB962C8B-B14F-4D97-AF65-F5344CB8AC3E}">
        <p14:creationId xmlns:p14="http://schemas.microsoft.com/office/powerpoint/2010/main" val="2622610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 dirty="0" err="1"/>
              <a:t>write_file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38F680-CA21-F695-B59D-2E54647C09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032" b="53377"/>
          <a:stretch/>
        </p:blipFill>
        <p:spPr>
          <a:xfrm>
            <a:off x="161308" y="1417638"/>
            <a:ext cx="4861872" cy="29801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3E6B3F-7BD0-9D57-A705-C39FA22C7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94"/>
          <a:stretch/>
        </p:blipFill>
        <p:spPr>
          <a:xfrm>
            <a:off x="5023180" y="3099247"/>
            <a:ext cx="7049484" cy="348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47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 dirty="0" err="1"/>
              <a:t>read_file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E7931F-29B4-26F2-CC81-45C0FC7192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815975" y="1961945"/>
            <a:ext cx="4896533" cy="29341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93B480-A0CD-58DE-6C99-D26E89D63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6479494" y="1961945"/>
            <a:ext cx="4896533" cy="293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50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 dirty="0" err="1"/>
              <a:t>alter_file_mode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A79E9E-E091-3BA0-2AD0-2D72533A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7" y="1916832"/>
            <a:ext cx="6630325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634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A0MWRmOTc4MzYwMzQwNjc4MWQwYzc2MzQ0YmRjMWYifQ=="/>
  <p:tag name="KSO_WPP_MARK_KEY" val="c53134be-89b8-4f75-9eb2-3d259b38ae8b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86</Words>
  <Application>Microsoft Office PowerPoint</Application>
  <PresentationFormat>宽屏</PresentationFormat>
  <Paragraphs>20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黑体</vt:lpstr>
      <vt:lpstr>Arial</vt:lpstr>
      <vt:lpstr>默认设计模板</vt:lpstr>
      <vt:lpstr>1_默认设计模板</vt:lpstr>
      <vt:lpstr>PowerPoint 演示文稿</vt:lpstr>
      <vt:lpstr>函数及全局变量</vt:lpstr>
      <vt:lpstr>opt() （选择操作）</vt:lpstr>
      <vt:lpstr>new_file()</vt:lpstr>
      <vt:lpstr>open_file()</vt:lpstr>
      <vt:lpstr>close_file()</vt:lpstr>
      <vt:lpstr>write_file()</vt:lpstr>
      <vt:lpstr>read_file()</vt:lpstr>
      <vt:lpstr>alter_file_mode()</vt:lpstr>
      <vt:lpstr>view_file_mode()</vt:lpstr>
      <vt:lpstr>flock_wait()&amp;flock_rls()</vt:lpstr>
      <vt:lpstr>运行结果</vt:lpstr>
      <vt:lpstr>运行结果</vt:lpstr>
      <vt:lpstr>多进程操作运行结果</vt:lpstr>
      <vt:lpstr>多进程操作运行结果</vt:lpstr>
      <vt:lpstr>多进程操作运行结果</vt:lpstr>
      <vt:lpstr>多进程操作运行结果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kff</dc:creator>
  <cp:lastModifiedBy>万 志恒</cp:lastModifiedBy>
  <cp:revision>167</cp:revision>
  <dcterms:created xsi:type="dcterms:W3CDTF">2022-05-08T02:16:00Z</dcterms:created>
  <dcterms:modified xsi:type="dcterms:W3CDTF">2023-06-02T03:54:54Z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CDECD7ADC7BD4D14A103EB665EC4B22A_12</vt:lpwstr>
  </property>
</Properties>
</file>